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76" r:id="rId4"/>
    <p:sldId id="258" r:id="rId5"/>
    <p:sldId id="278" r:id="rId6"/>
    <p:sldId id="279" r:id="rId7"/>
    <p:sldId id="280" r:id="rId8"/>
    <p:sldId id="259" r:id="rId9"/>
    <p:sldId id="273" r:id="rId10"/>
    <p:sldId id="275" r:id="rId11"/>
    <p:sldId id="277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1857E-20DA-40EA-B4DC-85C26A60299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985060-5935-4692-B818-9B0B03E5A8E4}">
      <dgm:prSet phldrT="[Text]"/>
      <dgm:spPr/>
      <dgm:t>
        <a:bodyPr/>
        <a:lstStyle/>
        <a:p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đề</a:t>
          </a:r>
          <a:endParaRPr lang="en-US" dirty="0"/>
        </a:p>
      </dgm:t>
    </dgm:pt>
    <dgm:pt modelId="{B975A87B-0055-4526-B4E7-67935577B292}" type="parTrans" cxnId="{541D3D10-32D4-4189-A94E-474A09E9AF7B}">
      <dgm:prSet/>
      <dgm:spPr/>
      <dgm:t>
        <a:bodyPr/>
        <a:lstStyle/>
        <a:p>
          <a:endParaRPr lang="en-US"/>
        </a:p>
      </dgm:t>
    </dgm:pt>
    <dgm:pt modelId="{8251A6E6-0BA5-4C5F-A683-FAA56AC6D756}" type="sibTrans" cxnId="{541D3D10-32D4-4189-A94E-474A09E9AF7B}">
      <dgm:prSet/>
      <dgm:spPr/>
      <dgm:t>
        <a:bodyPr/>
        <a:lstStyle/>
        <a:p>
          <a:endParaRPr lang="en-US"/>
        </a:p>
      </dgm:t>
    </dgm:pt>
    <dgm:pt modelId="{EB70CDCD-1D29-4912-B2DF-434F3814FFB4}">
      <dgm:prSet phldrT="[Text]"/>
      <dgm:spPr/>
      <dgm:t>
        <a:bodyPr/>
        <a:lstStyle/>
        <a:p>
          <a:r>
            <a:rPr lang="en-US" dirty="0" err="1"/>
            <a:t>Đọc</a:t>
          </a:r>
          <a:r>
            <a:rPr lang="en-US" dirty="0"/>
            <a:t> </a:t>
          </a:r>
          <a:r>
            <a:rPr lang="en-US" dirty="0" err="1"/>
            <a:t>sách</a:t>
          </a:r>
          <a:endParaRPr lang="en-US" dirty="0"/>
        </a:p>
      </dgm:t>
    </dgm:pt>
    <dgm:pt modelId="{9F8981A6-764B-4959-8765-A32BB78B0CC3}" type="parTrans" cxnId="{A2067E97-0670-4E39-BEED-2BDADBD3746B}">
      <dgm:prSet/>
      <dgm:spPr/>
      <dgm:t>
        <a:bodyPr/>
        <a:lstStyle/>
        <a:p>
          <a:endParaRPr lang="en-US"/>
        </a:p>
      </dgm:t>
    </dgm:pt>
    <dgm:pt modelId="{32B1063D-7494-4DC2-A60E-A2868B49C7C8}" type="sibTrans" cxnId="{A2067E97-0670-4E39-BEED-2BDADBD3746B}">
      <dgm:prSet/>
      <dgm:spPr/>
      <dgm:t>
        <a:bodyPr/>
        <a:lstStyle/>
        <a:p>
          <a:endParaRPr lang="en-US"/>
        </a:p>
      </dgm:t>
    </dgm:pt>
    <dgm:pt modelId="{270D2399-6DC2-47FC-9153-06C9BD1D7610}">
      <dgm:prSet phldrT="[Text]"/>
      <dgm:spPr/>
      <dgm:t>
        <a:bodyPr/>
        <a:lstStyle/>
        <a:p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code</a:t>
          </a:r>
        </a:p>
      </dgm:t>
    </dgm:pt>
    <dgm:pt modelId="{DB6DFFF4-894B-4120-AC92-DE8D00B2274E}" type="parTrans" cxnId="{9E364508-D00B-483C-85C7-B43D0619A1FD}">
      <dgm:prSet/>
      <dgm:spPr/>
      <dgm:t>
        <a:bodyPr/>
        <a:lstStyle/>
        <a:p>
          <a:endParaRPr lang="en-US"/>
        </a:p>
      </dgm:t>
    </dgm:pt>
    <dgm:pt modelId="{F6204AE6-B71F-49F9-B52A-2458F4E059DD}" type="sibTrans" cxnId="{9E364508-D00B-483C-85C7-B43D0619A1FD}">
      <dgm:prSet/>
      <dgm:spPr/>
      <dgm:t>
        <a:bodyPr/>
        <a:lstStyle/>
        <a:p>
          <a:endParaRPr lang="en-US"/>
        </a:p>
      </dgm:t>
    </dgm:pt>
    <dgm:pt modelId="{4C5BC75E-BC6C-47DC-AC05-B026ECE3BA9C}">
      <dgm:prSet phldrT="[Text]"/>
      <dgm:spPr/>
      <dgm:t>
        <a:bodyPr/>
        <a:lstStyle/>
        <a:p>
          <a:r>
            <a:rPr lang="en-US" dirty="0" err="1"/>
            <a:t>Thảo</a:t>
          </a:r>
          <a:r>
            <a:rPr lang="en-US" dirty="0"/>
            <a:t> </a:t>
          </a:r>
          <a:r>
            <a:rPr lang="en-US" dirty="0" err="1"/>
            <a:t>luận</a:t>
          </a:r>
          <a:endParaRPr lang="en-US" dirty="0"/>
        </a:p>
      </dgm:t>
    </dgm:pt>
    <dgm:pt modelId="{0DE5A039-0E26-4A26-9FE0-026E4B17EFEF}" type="parTrans" cxnId="{B7520812-CAD3-4A4A-A4D8-45C9B32770D9}">
      <dgm:prSet/>
      <dgm:spPr/>
      <dgm:t>
        <a:bodyPr/>
        <a:lstStyle/>
        <a:p>
          <a:endParaRPr lang="en-US"/>
        </a:p>
      </dgm:t>
    </dgm:pt>
    <dgm:pt modelId="{3F3776DF-8836-4C46-89B9-9569F8483E73}" type="sibTrans" cxnId="{B7520812-CAD3-4A4A-A4D8-45C9B32770D9}">
      <dgm:prSet/>
      <dgm:spPr/>
      <dgm:t>
        <a:bodyPr/>
        <a:lstStyle/>
        <a:p>
          <a:endParaRPr lang="en-US"/>
        </a:p>
      </dgm:t>
    </dgm:pt>
    <dgm:pt modelId="{83B3D579-85DE-4D56-9D76-F0FBC9F7A223}">
      <dgm:prSet phldrT="[Text]"/>
      <dgm:spPr/>
      <dgm:t>
        <a:bodyPr/>
        <a:lstStyle/>
        <a:p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hướng</a:t>
          </a:r>
          <a:r>
            <a:rPr lang="en-US" dirty="0"/>
            <a:t> </a:t>
          </a:r>
          <a:r>
            <a:rPr lang="en-US" dirty="0" err="1"/>
            <a:t>đi</a:t>
          </a:r>
          <a:r>
            <a:rPr lang="en-US" dirty="0"/>
            <a:t> </a:t>
          </a:r>
          <a:r>
            <a:rPr lang="en-US" dirty="0" err="1"/>
            <a:t>mới</a:t>
          </a:r>
          <a:endParaRPr lang="en-US" dirty="0"/>
        </a:p>
      </dgm:t>
    </dgm:pt>
    <dgm:pt modelId="{DBB908DD-97D1-4BB4-818E-3DE5E4D0562E}" type="parTrans" cxnId="{844CA695-56C6-4A59-8199-E984D8C5B3FF}">
      <dgm:prSet/>
      <dgm:spPr/>
      <dgm:t>
        <a:bodyPr/>
        <a:lstStyle/>
        <a:p>
          <a:endParaRPr lang="en-US"/>
        </a:p>
      </dgm:t>
    </dgm:pt>
    <dgm:pt modelId="{A0EBC01F-1843-41D2-B146-ABBF2758C9A9}" type="sibTrans" cxnId="{844CA695-56C6-4A59-8199-E984D8C5B3FF}">
      <dgm:prSet/>
      <dgm:spPr/>
      <dgm:t>
        <a:bodyPr/>
        <a:lstStyle/>
        <a:p>
          <a:endParaRPr lang="en-US"/>
        </a:p>
      </dgm:t>
    </dgm:pt>
    <dgm:pt modelId="{1373A7D6-19BE-478C-86EE-98DA20211F2B}">
      <dgm:prSet phldrT="[Text]"/>
      <dgm:spPr/>
      <dgm:t>
        <a:bodyPr/>
        <a:lstStyle/>
        <a:p>
          <a:r>
            <a:rPr lang="en-US" dirty="0" err="1"/>
            <a:t>Phân</a:t>
          </a:r>
          <a:r>
            <a:rPr lang="en-US" dirty="0"/>
            <a:t> </a:t>
          </a:r>
          <a:r>
            <a:rPr lang="en-US" dirty="0" err="1"/>
            <a:t>tích</a:t>
          </a:r>
          <a:r>
            <a:rPr lang="en-US" dirty="0"/>
            <a:t> </a:t>
          </a:r>
          <a:r>
            <a:rPr lang="en-US" dirty="0" err="1"/>
            <a:t>đề</a:t>
          </a:r>
          <a:endParaRPr lang="en-US" dirty="0"/>
        </a:p>
      </dgm:t>
    </dgm:pt>
    <dgm:pt modelId="{8C13C51F-AF44-4097-BB8E-4105F128FD33}" type="parTrans" cxnId="{43F52613-AB92-4EA0-8E3C-712AA23A77CE}">
      <dgm:prSet/>
      <dgm:spPr/>
      <dgm:t>
        <a:bodyPr/>
        <a:lstStyle/>
        <a:p>
          <a:endParaRPr lang="en-US"/>
        </a:p>
      </dgm:t>
    </dgm:pt>
    <dgm:pt modelId="{8AAA267E-1A58-498D-9E0A-BE7937292CF9}" type="sibTrans" cxnId="{43F52613-AB92-4EA0-8E3C-712AA23A77CE}">
      <dgm:prSet/>
      <dgm:spPr/>
      <dgm:t>
        <a:bodyPr/>
        <a:lstStyle/>
        <a:p>
          <a:endParaRPr lang="en-US"/>
        </a:p>
      </dgm:t>
    </dgm:pt>
    <dgm:pt modelId="{AB8558B8-4053-4D3F-B7A8-A77FF7C6FE6A}">
      <dgm:prSet phldrT="[Text]"/>
      <dgm:spPr/>
      <dgm:t>
        <a:bodyPr/>
        <a:lstStyle/>
        <a:p>
          <a:r>
            <a:rPr lang="en-US" dirty="0" err="1"/>
            <a:t>Hoàn</a:t>
          </a:r>
          <a:r>
            <a:rPr lang="en-US" dirty="0"/>
            <a:t> </a:t>
          </a:r>
          <a:r>
            <a:rPr lang="en-US" dirty="0" err="1"/>
            <a:t>thành</a:t>
          </a:r>
          <a:r>
            <a:rPr lang="en-US" dirty="0"/>
            <a:t> </a:t>
          </a:r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endParaRPr lang="en-US" dirty="0"/>
        </a:p>
      </dgm:t>
    </dgm:pt>
    <dgm:pt modelId="{3B313FF1-543D-4FB1-9405-15C395B09904}" type="parTrans" cxnId="{D128020E-5EF6-4F23-A372-3F3617D065C4}">
      <dgm:prSet/>
      <dgm:spPr/>
      <dgm:t>
        <a:bodyPr/>
        <a:lstStyle/>
        <a:p>
          <a:endParaRPr lang="en-US"/>
        </a:p>
      </dgm:t>
    </dgm:pt>
    <dgm:pt modelId="{2D8D1D0B-1CF0-45F4-A741-789B6337D596}" type="sibTrans" cxnId="{D128020E-5EF6-4F23-A372-3F3617D065C4}">
      <dgm:prSet/>
      <dgm:spPr/>
      <dgm:t>
        <a:bodyPr/>
        <a:lstStyle/>
        <a:p>
          <a:endParaRPr lang="en-US"/>
        </a:p>
      </dgm:t>
    </dgm:pt>
    <dgm:pt modelId="{7F4D8685-8E74-4578-8DB0-A027560F278C}">
      <dgm:prSet phldrT="[Text]"/>
      <dgm:spPr/>
      <dgm:t>
        <a:bodyPr/>
        <a:lstStyle/>
        <a:p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bày</a:t>
          </a:r>
          <a:r>
            <a:rPr lang="en-US" dirty="0"/>
            <a:t> slide</a:t>
          </a:r>
        </a:p>
      </dgm:t>
    </dgm:pt>
    <dgm:pt modelId="{05005071-E221-4549-BE96-5DFECE9BFCFD}" type="parTrans" cxnId="{CA8BFD3E-8C1B-454F-9EAD-590315F81E6F}">
      <dgm:prSet/>
      <dgm:spPr/>
      <dgm:t>
        <a:bodyPr/>
        <a:lstStyle/>
        <a:p>
          <a:endParaRPr lang="en-US"/>
        </a:p>
      </dgm:t>
    </dgm:pt>
    <dgm:pt modelId="{F68BD057-7C82-485B-A5A8-A7D4554B31CF}" type="sibTrans" cxnId="{CA8BFD3E-8C1B-454F-9EAD-590315F81E6F}">
      <dgm:prSet/>
      <dgm:spPr/>
      <dgm:t>
        <a:bodyPr/>
        <a:lstStyle/>
        <a:p>
          <a:endParaRPr lang="en-US"/>
        </a:p>
      </dgm:t>
    </dgm:pt>
    <dgm:pt modelId="{C348CBD6-0CED-4F62-9D98-22428C06F577}" type="pres">
      <dgm:prSet presAssocID="{6D91857E-20DA-40EA-B4DC-85C26A602996}" presName="Name0" presStyleCnt="0">
        <dgm:presLayoutVars>
          <dgm:dir/>
          <dgm:resizeHandles val="exact"/>
        </dgm:presLayoutVars>
      </dgm:prSet>
      <dgm:spPr/>
    </dgm:pt>
    <dgm:pt modelId="{7E6C598D-B94C-4710-9F80-9FB77FAA3EB3}" type="pres">
      <dgm:prSet presAssocID="{38985060-5935-4692-B818-9B0B03E5A8E4}" presName="node" presStyleLbl="node1" presStyleIdx="0" presStyleCnt="8">
        <dgm:presLayoutVars>
          <dgm:bulletEnabled val="1"/>
        </dgm:presLayoutVars>
      </dgm:prSet>
      <dgm:spPr/>
    </dgm:pt>
    <dgm:pt modelId="{2924C6E8-7284-43CB-9188-968814C40CF5}" type="pres">
      <dgm:prSet presAssocID="{8251A6E6-0BA5-4C5F-A683-FAA56AC6D756}" presName="sibTrans" presStyleLbl="sibTrans1D1" presStyleIdx="0" presStyleCnt="7"/>
      <dgm:spPr/>
    </dgm:pt>
    <dgm:pt modelId="{4E56CE1B-7510-4087-B49B-465A0DE48988}" type="pres">
      <dgm:prSet presAssocID="{8251A6E6-0BA5-4C5F-A683-FAA56AC6D756}" presName="connectorText" presStyleLbl="sibTrans1D1" presStyleIdx="0" presStyleCnt="7"/>
      <dgm:spPr/>
    </dgm:pt>
    <dgm:pt modelId="{848FDE41-0506-4F87-A5CC-8975B9A01D45}" type="pres">
      <dgm:prSet presAssocID="{1373A7D6-19BE-478C-86EE-98DA20211F2B}" presName="node" presStyleLbl="node1" presStyleIdx="1" presStyleCnt="8">
        <dgm:presLayoutVars>
          <dgm:bulletEnabled val="1"/>
        </dgm:presLayoutVars>
      </dgm:prSet>
      <dgm:spPr/>
    </dgm:pt>
    <dgm:pt modelId="{CD85570F-1830-46DC-A883-948434CD4507}" type="pres">
      <dgm:prSet presAssocID="{8AAA267E-1A58-498D-9E0A-BE7937292CF9}" presName="sibTrans" presStyleLbl="sibTrans1D1" presStyleIdx="1" presStyleCnt="7"/>
      <dgm:spPr/>
    </dgm:pt>
    <dgm:pt modelId="{FE5B8540-56B7-43CF-8D0A-E0610871C0B6}" type="pres">
      <dgm:prSet presAssocID="{8AAA267E-1A58-498D-9E0A-BE7937292CF9}" presName="connectorText" presStyleLbl="sibTrans1D1" presStyleIdx="1" presStyleCnt="7"/>
      <dgm:spPr/>
    </dgm:pt>
    <dgm:pt modelId="{67EB119F-40DD-49E2-A581-8E989F2D336C}" type="pres">
      <dgm:prSet presAssocID="{EB70CDCD-1D29-4912-B2DF-434F3814FFB4}" presName="node" presStyleLbl="node1" presStyleIdx="2" presStyleCnt="8">
        <dgm:presLayoutVars>
          <dgm:bulletEnabled val="1"/>
        </dgm:presLayoutVars>
      </dgm:prSet>
      <dgm:spPr/>
    </dgm:pt>
    <dgm:pt modelId="{15DD175A-0D83-433E-AD9B-C746C3B1B048}" type="pres">
      <dgm:prSet presAssocID="{32B1063D-7494-4DC2-A60E-A2868B49C7C8}" presName="sibTrans" presStyleLbl="sibTrans1D1" presStyleIdx="2" presStyleCnt="7"/>
      <dgm:spPr/>
    </dgm:pt>
    <dgm:pt modelId="{CF5EEE0D-2997-4F74-A0B8-217FD3CCEC52}" type="pres">
      <dgm:prSet presAssocID="{32B1063D-7494-4DC2-A60E-A2868B49C7C8}" presName="connectorText" presStyleLbl="sibTrans1D1" presStyleIdx="2" presStyleCnt="7"/>
      <dgm:spPr/>
    </dgm:pt>
    <dgm:pt modelId="{271BC8CE-51AF-4080-B7FA-13FEAD56BD8C}" type="pres">
      <dgm:prSet presAssocID="{270D2399-6DC2-47FC-9153-06C9BD1D7610}" presName="node" presStyleLbl="node1" presStyleIdx="3" presStyleCnt="8">
        <dgm:presLayoutVars>
          <dgm:bulletEnabled val="1"/>
        </dgm:presLayoutVars>
      </dgm:prSet>
      <dgm:spPr/>
    </dgm:pt>
    <dgm:pt modelId="{761F8D92-CA5F-4899-B518-90584C4E31B3}" type="pres">
      <dgm:prSet presAssocID="{F6204AE6-B71F-49F9-B52A-2458F4E059DD}" presName="sibTrans" presStyleLbl="sibTrans1D1" presStyleIdx="3" presStyleCnt="7"/>
      <dgm:spPr/>
    </dgm:pt>
    <dgm:pt modelId="{90627289-3914-47B4-B163-C5A467027DCE}" type="pres">
      <dgm:prSet presAssocID="{F6204AE6-B71F-49F9-B52A-2458F4E059DD}" presName="connectorText" presStyleLbl="sibTrans1D1" presStyleIdx="3" presStyleCnt="7"/>
      <dgm:spPr/>
    </dgm:pt>
    <dgm:pt modelId="{AEAFA14D-EC2E-457E-BC45-88DC24FA0199}" type="pres">
      <dgm:prSet presAssocID="{4C5BC75E-BC6C-47DC-AC05-B026ECE3BA9C}" presName="node" presStyleLbl="node1" presStyleIdx="4" presStyleCnt="8">
        <dgm:presLayoutVars>
          <dgm:bulletEnabled val="1"/>
        </dgm:presLayoutVars>
      </dgm:prSet>
      <dgm:spPr/>
    </dgm:pt>
    <dgm:pt modelId="{B0DED175-107F-4495-A40E-C277D4259260}" type="pres">
      <dgm:prSet presAssocID="{3F3776DF-8836-4C46-89B9-9569F8483E73}" presName="sibTrans" presStyleLbl="sibTrans1D1" presStyleIdx="4" presStyleCnt="7"/>
      <dgm:spPr/>
    </dgm:pt>
    <dgm:pt modelId="{3621C05B-016D-406B-A5D3-63F05CD103C3}" type="pres">
      <dgm:prSet presAssocID="{3F3776DF-8836-4C46-89B9-9569F8483E73}" presName="connectorText" presStyleLbl="sibTrans1D1" presStyleIdx="4" presStyleCnt="7"/>
      <dgm:spPr/>
    </dgm:pt>
    <dgm:pt modelId="{83E2514F-DEE7-409F-B218-A4683C4BEC7C}" type="pres">
      <dgm:prSet presAssocID="{83B3D579-85DE-4D56-9D76-F0FBC9F7A223}" presName="node" presStyleLbl="node1" presStyleIdx="5" presStyleCnt="8">
        <dgm:presLayoutVars>
          <dgm:bulletEnabled val="1"/>
        </dgm:presLayoutVars>
      </dgm:prSet>
      <dgm:spPr/>
    </dgm:pt>
    <dgm:pt modelId="{DBE60679-2A90-4BFE-99E5-03D73289A8CF}" type="pres">
      <dgm:prSet presAssocID="{A0EBC01F-1843-41D2-B146-ABBF2758C9A9}" presName="sibTrans" presStyleLbl="sibTrans1D1" presStyleIdx="5" presStyleCnt="7"/>
      <dgm:spPr/>
    </dgm:pt>
    <dgm:pt modelId="{316411EE-A06D-42D9-BC6E-51CC7545D3B3}" type="pres">
      <dgm:prSet presAssocID="{A0EBC01F-1843-41D2-B146-ABBF2758C9A9}" presName="connectorText" presStyleLbl="sibTrans1D1" presStyleIdx="5" presStyleCnt="7"/>
      <dgm:spPr/>
    </dgm:pt>
    <dgm:pt modelId="{341F5DEB-3C16-4B32-92F4-2077798D45FC}" type="pres">
      <dgm:prSet presAssocID="{AB8558B8-4053-4D3F-B7A8-A77FF7C6FE6A}" presName="node" presStyleLbl="node1" presStyleIdx="6" presStyleCnt="8">
        <dgm:presLayoutVars>
          <dgm:bulletEnabled val="1"/>
        </dgm:presLayoutVars>
      </dgm:prSet>
      <dgm:spPr/>
    </dgm:pt>
    <dgm:pt modelId="{A2AFC3E1-0119-4F8C-9D2D-82FC5750DE76}" type="pres">
      <dgm:prSet presAssocID="{2D8D1D0B-1CF0-45F4-A741-789B6337D596}" presName="sibTrans" presStyleLbl="sibTrans1D1" presStyleIdx="6" presStyleCnt="7"/>
      <dgm:spPr/>
    </dgm:pt>
    <dgm:pt modelId="{531606FB-C778-4A85-BF91-1B29EAEA2C4D}" type="pres">
      <dgm:prSet presAssocID="{2D8D1D0B-1CF0-45F4-A741-789B6337D596}" presName="connectorText" presStyleLbl="sibTrans1D1" presStyleIdx="6" presStyleCnt="7"/>
      <dgm:spPr/>
    </dgm:pt>
    <dgm:pt modelId="{FDDCEC49-421E-4875-A593-ACCD81F5D2C6}" type="pres">
      <dgm:prSet presAssocID="{7F4D8685-8E74-4578-8DB0-A027560F278C}" presName="node" presStyleLbl="node1" presStyleIdx="7" presStyleCnt="8">
        <dgm:presLayoutVars>
          <dgm:bulletEnabled val="1"/>
        </dgm:presLayoutVars>
      </dgm:prSet>
      <dgm:spPr/>
    </dgm:pt>
  </dgm:ptLst>
  <dgm:cxnLst>
    <dgm:cxn modelId="{9E364508-D00B-483C-85C7-B43D0619A1FD}" srcId="{6D91857E-20DA-40EA-B4DC-85C26A602996}" destId="{270D2399-6DC2-47FC-9153-06C9BD1D7610}" srcOrd="3" destOrd="0" parTransId="{DB6DFFF4-894B-4120-AC92-DE8D00B2274E}" sibTransId="{F6204AE6-B71F-49F9-B52A-2458F4E059DD}"/>
    <dgm:cxn modelId="{9F6B5C0A-47FB-48B7-BC54-5D0B26CE7AFF}" type="presOf" srcId="{2D8D1D0B-1CF0-45F4-A741-789B6337D596}" destId="{531606FB-C778-4A85-BF91-1B29EAEA2C4D}" srcOrd="1" destOrd="0" presId="urn:microsoft.com/office/officeart/2005/8/layout/bProcess3"/>
    <dgm:cxn modelId="{D128020E-5EF6-4F23-A372-3F3617D065C4}" srcId="{6D91857E-20DA-40EA-B4DC-85C26A602996}" destId="{AB8558B8-4053-4D3F-B7A8-A77FF7C6FE6A}" srcOrd="6" destOrd="0" parTransId="{3B313FF1-543D-4FB1-9405-15C395B09904}" sibTransId="{2D8D1D0B-1CF0-45F4-A741-789B6337D596}"/>
    <dgm:cxn modelId="{541D3D10-32D4-4189-A94E-474A09E9AF7B}" srcId="{6D91857E-20DA-40EA-B4DC-85C26A602996}" destId="{38985060-5935-4692-B818-9B0B03E5A8E4}" srcOrd="0" destOrd="0" parTransId="{B975A87B-0055-4526-B4E7-67935577B292}" sibTransId="{8251A6E6-0BA5-4C5F-A683-FAA56AC6D756}"/>
    <dgm:cxn modelId="{B7520812-CAD3-4A4A-A4D8-45C9B32770D9}" srcId="{6D91857E-20DA-40EA-B4DC-85C26A602996}" destId="{4C5BC75E-BC6C-47DC-AC05-B026ECE3BA9C}" srcOrd="4" destOrd="0" parTransId="{0DE5A039-0E26-4A26-9FE0-026E4B17EFEF}" sibTransId="{3F3776DF-8836-4C46-89B9-9569F8483E73}"/>
    <dgm:cxn modelId="{43F52613-AB92-4EA0-8E3C-712AA23A77CE}" srcId="{6D91857E-20DA-40EA-B4DC-85C26A602996}" destId="{1373A7D6-19BE-478C-86EE-98DA20211F2B}" srcOrd="1" destOrd="0" parTransId="{8C13C51F-AF44-4097-BB8E-4105F128FD33}" sibTransId="{8AAA267E-1A58-498D-9E0A-BE7937292CF9}"/>
    <dgm:cxn modelId="{DF44A813-17E9-4C75-8A48-13AD4788A2EE}" type="presOf" srcId="{F6204AE6-B71F-49F9-B52A-2458F4E059DD}" destId="{761F8D92-CA5F-4899-B518-90584C4E31B3}" srcOrd="0" destOrd="0" presId="urn:microsoft.com/office/officeart/2005/8/layout/bProcess3"/>
    <dgm:cxn modelId="{8377D431-B012-4159-8CF1-BD81E09C65D7}" type="presOf" srcId="{1373A7D6-19BE-478C-86EE-98DA20211F2B}" destId="{848FDE41-0506-4F87-A5CC-8975B9A01D45}" srcOrd="0" destOrd="0" presId="urn:microsoft.com/office/officeart/2005/8/layout/bProcess3"/>
    <dgm:cxn modelId="{0BC7AC35-EA2D-4A34-85E6-9F5EC363EA8A}" type="presOf" srcId="{32B1063D-7494-4DC2-A60E-A2868B49C7C8}" destId="{CF5EEE0D-2997-4F74-A0B8-217FD3CCEC52}" srcOrd="1" destOrd="0" presId="urn:microsoft.com/office/officeart/2005/8/layout/bProcess3"/>
    <dgm:cxn modelId="{CA8BFD3E-8C1B-454F-9EAD-590315F81E6F}" srcId="{6D91857E-20DA-40EA-B4DC-85C26A602996}" destId="{7F4D8685-8E74-4578-8DB0-A027560F278C}" srcOrd="7" destOrd="0" parTransId="{05005071-E221-4549-BE96-5DFECE9BFCFD}" sibTransId="{F68BD057-7C82-485B-A5A8-A7D4554B31CF}"/>
    <dgm:cxn modelId="{D58E4565-E868-402A-AFE2-0F656555FACA}" type="presOf" srcId="{2D8D1D0B-1CF0-45F4-A741-789B6337D596}" destId="{A2AFC3E1-0119-4F8C-9D2D-82FC5750DE76}" srcOrd="0" destOrd="0" presId="urn:microsoft.com/office/officeart/2005/8/layout/bProcess3"/>
    <dgm:cxn modelId="{A8B42E46-26D9-41D7-80CE-5BBC9C4B8DD1}" type="presOf" srcId="{38985060-5935-4692-B818-9B0B03E5A8E4}" destId="{7E6C598D-B94C-4710-9F80-9FB77FAA3EB3}" srcOrd="0" destOrd="0" presId="urn:microsoft.com/office/officeart/2005/8/layout/bProcess3"/>
    <dgm:cxn modelId="{A6EB664C-27D3-40E0-89E9-E52B37EB4081}" type="presOf" srcId="{3F3776DF-8836-4C46-89B9-9569F8483E73}" destId="{B0DED175-107F-4495-A40E-C277D4259260}" srcOrd="0" destOrd="0" presId="urn:microsoft.com/office/officeart/2005/8/layout/bProcess3"/>
    <dgm:cxn modelId="{60AF3D4D-352D-44D0-9492-E27EDB1A37E4}" type="presOf" srcId="{4C5BC75E-BC6C-47DC-AC05-B026ECE3BA9C}" destId="{AEAFA14D-EC2E-457E-BC45-88DC24FA0199}" srcOrd="0" destOrd="0" presId="urn:microsoft.com/office/officeart/2005/8/layout/bProcess3"/>
    <dgm:cxn modelId="{0915D64D-17C0-4CA5-AE86-C5434A3F3AC6}" type="presOf" srcId="{83B3D579-85DE-4D56-9D76-F0FBC9F7A223}" destId="{83E2514F-DEE7-409F-B218-A4683C4BEC7C}" srcOrd="0" destOrd="0" presId="urn:microsoft.com/office/officeart/2005/8/layout/bProcess3"/>
    <dgm:cxn modelId="{B5F21752-2164-48CA-BE34-4A0FDB588F0A}" type="presOf" srcId="{7F4D8685-8E74-4578-8DB0-A027560F278C}" destId="{FDDCEC49-421E-4875-A593-ACCD81F5D2C6}" srcOrd="0" destOrd="0" presId="urn:microsoft.com/office/officeart/2005/8/layout/bProcess3"/>
    <dgm:cxn modelId="{69091758-EED2-4256-94F2-27379B436103}" type="presOf" srcId="{3F3776DF-8836-4C46-89B9-9569F8483E73}" destId="{3621C05B-016D-406B-A5D3-63F05CD103C3}" srcOrd="1" destOrd="0" presId="urn:microsoft.com/office/officeart/2005/8/layout/bProcess3"/>
    <dgm:cxn modelId="{FC443A85-F7C8-4A29-AC01-1FC3E05C9B6D}" type="presOf" srcId="{F6204AE6-B71F-49F9-B52A-2458F4E059DD}" destId="{90627289-3914-47B4-B163-C5A467027DCE}" srcOrd="1" destOrd="0" presId="urn:microsoft.com/office/officeart/2005/8/layout/bProcess3"/>
    <dgm:cxn modelId="{17842189-FD7B-4B24-B34D-76969A92C37D}" type="presOf" srcId="{8251A6E6-0BA5-4C5F-A683-FAA56AC6D756}" destId="{2924C6E8-7284-43CB-9188-968814C40CF5}" srcOrd="0" destOrd="0" presId="urn:microsoft.com/office/officeart/2005/8/layout/bProcess3"/>
    <dgm:cxn modelId="{A23DEB8C-F58E-40CD-93E3-95DF11BC2C77}" type="presOf" srcId="{8AAA267E-1A58-498D-9E0A-BE7937292CF9}" destId="{FE5B8540-56B7-43CF-8D0A-E0610871C0B6}" srcOrd="1" destOrd="0" presId="urn:microsoft.com/office/officeart/2005/8/layout/bProcess3"/>
    <dgm:cxn modelId="{844CA695-56C6-4A59-8199-E984D8C5B3FF}" srcId="{6D91857E-20DA-40EA-B4DC-85C26A602996}" destId="{83B3D579-85DE-4D56-9D76-F0FBC9F7A223}" srcOrd="5" destOrd="0" parTransId="{DBB908DD-97D1-4BB4-818E-3DE5E4D0562E}" sibTransId="{A0EBC01F-1843-41D2-B146-ABBF2758C9A9}"/>
    <dgm:cxn modelId="{A2067E97-0670-4E39-BEED-2BDADBD3746B}" srcId="{6D91857E-20DA-40EA-B4DC-85C26A602996}" destId="{EB70CDCD-1D29-4912-B2DF-434F3814FFB4}" srcOrd="2" destOrd="0" parTransId="{9F8981A6-764B-4959-8765-A32BB78B0CC3}" sibTransId="{32B1063D-7494-4DC2-A60E-A2868B49C7C8}"/>
    <dgm:cxn modelId="{3558EDA4-9998-4518-989E-1BF5BCE0C01F}" type="presOf" srcId="{270D2399-6DC2-47FC-9153-06C9BD1D7610}" destId="{271BC8CE-51AF-4080-B7FA-13FEAD56BD8C}" srcOrd="0" destOrd="0" presId="urn:microsoft.com/office/officeart/2005/8/layout/bProcess3"/>
    <dgm:cxn modelId="{F1992FAC-CE58-4F07-BECF-DBFE09FA518D}" type="presOf" srcId="{32B1063D-7494-4DC2-A60E-A2868B49C7C8}" destId="{15DD175A-0D83-433E-AD9B-C746C3B1B048}" srcOrd="0" destOrd="0" presId="urn:microsoft.com/office/officeart/2005/8/layout/bProcess3"/>
    <dgm:cxn modelId="{84BD57B5-686E-4465-9E28-622E08D1A403}" type="presOf" srcId="{6D91857E-20DA-40EA-B4DC-85C26A602996}" destId="{C348CBD6-0CED-4F62-9D98-22428C06F577}" srcOrd="0" destOrd="0" presId="urn:microsoft.com/office/officeart/2005/8/layout/bProcess3"/>
    <dgm:cxn modelId="{6AD623CA-AFE1-4175-A1BA-620315056E7C}" type="presOf" srcId="{8251A6E6-0BA5-4C5F-A683-FAA56AC6D756}" destId="{4E56CE1B-7510-4087-B49B-465A0DE48988}" srcOrd="1" destOrd="0" presId="urn:microsoft.com/office/officeart/2005/8/layout/bProcess3"/>
    <dgm:cxn modelId="{7A9B3ACB-6AFF-4E71-8AE8-A606CE41D278}" type="presOf" srcId="{A0EBC01F-1843-41D2-B146-ABBF2758C9A9}" destId="{316411EE-A06D-42D9-BC6E-51CC7545D3B3}" srcOrd="1" destOrd="0" presId="urn:microsoft.com/office/officeart/2005/8/layout/bProcess3"/>
    <dgm:cxn modelId="{44D6B4DE-4976-4D0D-8CFD-0C5C63E7BF7D}" type="presOf" srcId="{EB70CDCD-1D29-4912-B2DF-434F3814FFB4}" destId="{67EB119F-40DD-49E2-A581-8E989F2D336C}" srcOrd="0" destOrd="0" presId="urn:microsoft.com/office/officeart/2005/8/layout/bProcess3"/>
    <dgm:cxn modelId="{98B521E2-5555-4EDC-970F-4597AB3B7260}" type="presOf" srcId="{8AAA267E-1A58-498D-9E0A-BE7937292CF9}" destId="{CD85570F-1830-46DC-A883-948434CD4507}" srcOrd="0" destOrd="0" presId="urn:microsoft.com/office/officeart/2005/8/layout/bProcess3"/>
    <dgm:cxn modelId="{63727AF5-7A53-4D7A-87CA-5712738066BD}" type="presOf" srcId="{A0EBC01F-1843-41D2-B146-ABBF2758C9A9}" destId="{DBE60679-2A90-4BFE-99E5-03D73289A8CF}" srcOrd="0" destOrd="0" presId="urn:microsoft.com/office/officeart/2005/8/layout/bProcess3"/>
    <dgm:cxn modelId="{D9A997FC-A417-45E9-AD1A-6D6CAE89F0BD}" type="presOf" srcId="{AB8558B8-4053-4D3F-B7A8-A77FF7C6FE6A}" destId="{341F5DEB-3C16-4B32-92F4-2077798D45FC}" srcOrd="0" destOrd="0" presId="urn:microsoft.com/office/officeart/2005/8/layout/bProcess3"/>
    <dgm:cxn modelId="{0714AD65-445A-4E65-85B7-DA1C961AE83D}" type="presParOf" srcId="{C348CBD6-0CED-4F62-9D98-22428C06F577}" destId="{7E6C598D-B94C-4710-9F80-9FB77FAA3EB3}" srcOrd="0" destOrd="0" presId="urn:microsoft.com/office/officeart/2005/8/layout/bProcess3"/>
    <dgm:cxn modelId="{2D063CD6-4C6D-46BE-8247-3826C1DC25C1}" type="presParOf" srcId="{C348CBD6-0CED-4F62-9D98-22428C06F577}" destId="{2924C6E8-7284-43CB-9188-968814C40CF5}" srcOrd="1" destOrd="0" presId="urn:microsoft.com/office/officeart/2005/8/layout/bProcess3"/>
    <dgm:cxn modelId="{F15FD408-9CCC-4239-8D12-0F2B03A988B6}" type="presParOf" srcId="{2924C6E8-7284-43CB-9188-968814C40CF5}" destId="{4E56CE1B-7510-4087-B49B-465A0DE48988}" srcOrd="0" destOrd="0" presId="urn:microsoft.com/office/officeart/2005/8/layout/bProcess3"/>
    <dgm:cxn modelId="{521E4559-8A64-4621-A32B-01F9E4C7D5BE}" type="presParOf" srcId="{C348CBD6-0CED-4F62-9D98-22428C06F577}" destId="{848FDE41-0506-4F87-A5CC-8975B9A01D45}" srcOrd="2" destOrd="0" presId="urn:microsoft.com/office/officeart/2005/8/layout/bProcess3"/>
    <dgm:cxn modelId="{765CB736-0B4C-4217-8479-A53C58F23DAF}" type="presParOf" srcId="{C348CBD6-0CED-4F62-9D98-22428C06F577}" destId="{CD85570F-1830-46DC-A883-948434CD4507}" srcOrd="3" destOrd="0" presId="urn:microsoft.com/office/officeart/2005/8/layout/bProcess3"/>
    <dgm:cxn modelId="{616C83AB-2369-45B6-93C2-849FAB2E2EFE}" type="presParOf" srcId="{CD85570F-1830-46DC-A883-948434CD4507}" destId="{FE5B8540-56B7-43CF-8D0A-E0610871C0B6}" srcOrd="0" destOrd="0" presId="urn:microsoft.com/office/officeart/2005/8/layout/bProcess3"/>
    <dgm:cxn modelId="{D7424892-41E2-48C8-9272-FF62E36C5CD2}" type="presParOf" srcId="{C348CBD6-0CED-4F62-9D98-22428C06F577}" destId="{67EB119F-40DD-49E2-A581-8E989F2D336C}" srcOrd="4" destOrd="0" presId="urn:microsoft.com/office/officeart/2005/8/layout/bProcess3"/>
    <dgm:cxn modelId="{CD5F09F7-B231-4D68-A90D-7FDA8F342F6E}" type="presParOf" srcId="{C348CBD6-0CED-4F62-9D98-22428C06F577}" destId="{15DD175A-0D83-433E-AD9B-C746C3B1B048}" srcOrd="5" destOrd="0" presId="urn:microsoft.com/office/officeart/2005/8/layout/bProcess3"/>
    <dgm:cxn modelId="{EA0E9AF8-2C5C-4C9C-9480-98F237C434EB}" type="presParOf" srcId="{15DD175A-0D83-433E-AD9B-C746C3B1B048}" destId="{CF5EEE0D-2997-4F74-A0B8-217FD3CCEC52}" srcOrd="0" destOrd="0" presId="urn:microsoft.com/office/officeart/2005/8/layout/bProcess3"/>
    <dgm:cxn modelId="{7287DC01-CA0F-402D-A3B3-65DFE150CBA2}" type="presParOf" srcId="{C348CBD6-0CED-4F62-9D98-22428C06F577}" destId="{271BC8CE-51AF-4080-B7FA-13FEAD56BD8C}" srcOrd="6" destOrd="0" presId="urn:microsoft.com/office/officeart/2005/8/layout/bProcess3"/>
    <dgm:cxn modelId="{E7395066-865E-4E06-A3C5-A3A9F8E55254}" type="presParOf" srcId="{C348CBD6-0CED-4F62-9D98-22428C06F577}" destId="{761F8D92-CA5F-4899-B518-90584C4E31B3}" srcOrd="7" destOrd="0" presId="urn:microsoft.com/office/officeart/2005/8/layout/bProcess3"/>
    <dgm:cxn modelId="{306DF3B0-2297-4F50-A402-2E701D7CB60C}" type="presParOf" srcId="{761F8D92-CA5F-4899-B518-90584C4E31B3}" destId="{90627289-3914-47B4-B163-C5A467027DCE}" srcOrd="0" destOrd="0" presId="urn:microsoft.com/office/officeart/2005/8/layout/bProcess3"/>
    <dgm:cxn modelId="{5D49B6DF-868F-463E-A810-4872458509BC}" type="presParOf" srcId="{C348CBD6-0CED-4F62-9D98-22428C06F577}" destId="{AEAFA14D-EC2E-457E-BC45-88DC24FA0199}" srcOrd="8" destOrd="0" presId="urn:microsoft.com/office/officeart/2005/8/layout/bProcess3"/>
    <dgm:cxn modelId="{25308D27-F2C2-428A-84BA-50EE57A14D0A}" type="presParOf" srcId="{C348CBD6-0CED-4F62-9D98-22428C06F577}" destId="{B0DED175-107F-4495-A40E-C277D4259260}" srcOrd="9" destOrd="0" presId="urn:microsoft.com/office/officeart/2005/8/layout/bProcess3"/>
    <dgm:cxn modelId="{FBD45204-61DF-4B65-8906-A62FFD9753BB}" type="presParOf" srcId="{B0DED175-107F-4495-A40E-C277D4259260}" destId="{3621C05B-016D-406B-A5D3-63F05CD103C3}" srcOrd="0" destOrd="0" presId="urn:microsoft.com/office/officeart/2005/8/layout/bProcess3"/>
    <dgm:cxn modelId="{7AD058F7-4451-4F13-BDF0-787E56CD3D2C}" type="presParOf" srcId="{C348CBD6-0CED-4F62-9D98-22428C06F577}" destId="{83E2514F-DEE7-409F-B218-A4683C4BEC7C}" srcOrd="10" destOrd="0" presId="urn:microsoft.com/office/officeart/2005/8/layout/bProcess3"/>
    <dgm:cxn modelId="{A93A3093-E850-439E-A677-A99662BA1BC7}" type="presParOf" srcId="{C348CBD6-0CED-4F62-9D98-22428C06F577}" destId="{DBE60679-2A90-4BFE-99E5-03D73289A8CF}" srcOrd="11" destOrd="0" presId="urn:microsoft.com/office/officeart/2005/8/layout/bProcess3"/>
    <dgm:cxn modelId="{ACB36D71-B72F-483A-9631-95FE2EE0D1FB}" type="presParOf" srcId="{DBE60679-2A90-4BFE-99E5-03D73289A8CF}" destId="{316411EE-A06D-42D9-BC6E-51CC7545D3B3}" srcOrd="0" destOrd="0" presId="urn:microsoft.com/office/officeart/2005/8/layout/bProcess3"/>
    <dgm:cxn modelId="{E66C249B-6922-4D56-9824-FD7197B42381}" type="presParOf" srcId="{C348CBD6-0CED-4F62-9D98-22428C06F577}" destId="{341F5DEB-3C16-4B32-92F4-2077798D45FC}" srcOrd="12" destOrd="0" presId="urn:microsoft.com/office/officeart/2005/8/layout/bProcess3"/>
    <dgm:cxn modelId="{CBFC3802-5C76-43E9-93D2-F741A38A3061}" type="presParOf" srcId="{C348CBD6-0CED-4F62-9D98-22428C06F577}" destId="{A2AFC3E1-0119-4F8C-9D2D-82FC5750DE76}" srcOrd="13" destOrd="0" presId="urn:microsoft.com/office/officeart/2005/8/layout/bProcess3"/>
    <dgm:cxn modelId="{5CD8FB24-579E-498B-BBC6-65E1488A9B62}" type="presParOf" srcId="{A2AFC3E1-0119-4F8C-9D2D-82FC5750DE76}" destId="{531606FB-C778-4A85-BF91-1B29EAEA2C4D}" srcOrd="0" destOrd="0" presId="urn:microsoft.com/office/officeart/2005/8/layout/bProcess3"/>
    <dgm:cxn modelId="{67AB4117-C407-4685-A398-9F2564564335}" type="presParOf" srcId="{C348CBD6-0CED-4F62-9D98-22428C06F577}" destId="{FDDCEC49-421E-4875-A593-ACCD81F5D2C6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4C6E8-7284-43CB-9188-968814C40CF5}">
      <dsp:nvSpPr>
        <dsp:cNvPr id="0" name=""/>
        <dsp:cNvSpPr/>
      </dsp:nvSpPr>
      <dsp:spPr>
        <a:xfrm>
          <a:off x="2180370" y="578769"/>
          <a:ext cx="4470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70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1931" y="622101"/>
        <a:ext cx="23880" cy="4776"/>
      </dsp:txXfrm>
    </dsp:sp>
    <dsp:sp modelId="{7E6C598D-B94C-4710-9F80-9FB77FAA3EB3}">
      <dsp:nvSpPr>
        <dsp:cNvPr id="0" name=""/>
        <dsp:cNvSpPr/>
      </dsp:nvSpPr>
      <dsp:spPr>
        <a:xfrm>
          <a:off x="105632" y="1528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Nhận</a:t>
          </a:r>
          <a:r>
            <a:rPr lang="en-US" sz="2700" kern="1200" dirty="0"/>
            <a:t> </a:t>
          </a:r>
          <a:r>
            <a:rPr lang="en-US" sz="2700" kern="1200" dirty="0" err="1"/>
            <a:t>đề</a:t>
          </a:r>
          <a:endParaRPr lang="en-US" sz="2700" kern="1200" dirty="0"/>
        </a:p>
      </dsp:txBody>
      <dsp:txXfrm>
        <a:off x="105632" y="1528"/>
        <a:ext cx="2076537" cy="1245922"/>
      </dsp:txXfrm>
    </dsp:sp>
    <dsp:sp modelId="{CD85570F-1830-46DC-A883-948434CD4507}">
      <dsp:nvSpPr>
        <dsp:cNvPr id="0" name=""/>
        <dsp:cNvSpPr/>
      </dsp:nvSpPr>
      <dsp:spPr>
        <a:xfrm>
          <a:off x="4734511" y="578769"/>
          <a:ext cx="4470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70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46072" y="622101"/>
        <a:ext cx="23880" cy="4776"/>
      </dsp:txXfrm>
    </dsp:sp>
    <dsp:sp modelId="{848FDE41-0506-4F87-A5CC-8975B9A01D45}">
      <dsp:nvSpPr>
        <dsp:cNvPr id="0" name=""/>
        <dsp:cNvSpPr/>
      </dsp:nvSpPr>
      <dsp:spPr>
        <a:xfrm>
          <a:off x="2659773" y="1528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Phân</a:t>
          </a:r>
          <a:r>
            <a:rPr lang="en-US" sz="2700" kern="1200" dirty="0"/>
            <a:t> </a:t>
          </a:r>
          <a:r>
            <a:rPr lang="en-US" sz="2700" kern="1200" dirty="0" err="1"/>
            <a:t>tích</a:t>
          </a:r>
          <a:r>
            <a:rPr lang="en-US" sz="2700" kern="1200" dirty="0"/>
            <a:t> </a:t>
          </a:r>
          <a:r>
            <a:rPr lang="en-US" sz="2700" kern="1200" dirty="0" err="1"/>
            <a:t>đề</a:t>
          </a:r>
          <a:endParaRPr lang="en-US" sz="2700" kern="1200" dirty="0"/>
        </a:p>
      </dsp:txBody>
      <dsp:txXfrm>
        <a:off x="2659773" y="1528"/>
        <a:ext cx="2076537" cy="1245922"/>
      </dsp:txXfrm>
    </dsp:sp>
    <dsp:sp modelId="{15DD175A-0D83-433E-AD9B-C746C3B1B048}">
      <dsp:nvSpPr>
        <dsp:cNvPr id="0" name=""/>
        <dsp:cNvSpPr/>
      </dsp:nvSpPr>
      <dsp:spPr>
        <a:xfrm>
          <a:off x="1143901" y="1245651"/>
          <a:ext cx="5108282" cy="447003"/>
        </a:xfrm>
        <a:custGeom>
          <a:avLst/>
          <a:gdLst/>
          <a:ahLst/>
          <a:cxnLst/>
          <a:rect l="0" t="0" r="0" b="0"/>
          <a:pathLst>
            <a:path>
              <a:moveTo>
                <a:pt x="5108282" y="0"/>
              </a:moveTo>
              <a:lnTo>
                <a:pt x="5108282" y="240601"/>
              </a:lnTo>
              <a:lnTo>
                <a:pt x="0" y="240601"/>
              </a:lnTo>
              <a:lnTo>
                <a:pt x="0" y="44700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9778" y="1466764"/>
        <a:ext cx="256528" cy="4776"/>
      </dsp:txXfrm>
    </dsp:sp>
    <dsp:sp modelId="{67EB119F-40DD-49E2-A581-8E989F2D336C}">
      <dsp:nvSpPr>
        <dsp:cNvPr id="0" name=""/>
        <dsp:cNvSpPr/>
      </dsp:nvSpPr>
      <dsp:spPr>
        <a:xfrm>
          <a:off x="5213914" y="1528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Đọc</a:t>
          </a:r>
          <a:r>
            <a:rPr lang="en-US" sz="2700" kern="1200" dirty="0"/>
            <a:t> </a:t>
          </a:r>
          <a:r>
            <a:rPr lang="en-US" sz="2700" kern="1200" dirty="0" err="1"/>
            <a:t>sách</a:t>
          </a:r>
          <a:endParaRPr lang="en-US" sz="2700" kern="1200" dirty="0"/>
        </a:p>
      </dsp:txBody>
      <dsp:txXfrm>
        <a:off x="5213914" y="1528"/>
        <a:ext cx="2076537" cy="1245922"/>
      </dsp:txXfrm>
    </dsp:sp>
    <dsp:sp modelId="{761F8D92-CA5F-4899-B518-90584C4E31B3}">
      <dsp:nvSpPr>
        <dsp:cNvPr id="0" name=""/>
        <dsp:cNvSpPr/>
      </dsp:nvSpPr>
      <dsp:spPr>
        <a:xfrm>
          <a:off x="2180370" y="2302296"/>
          <a:ext cx="4470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70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1931" y="2345627"/>
        <a:ext cx="23880" cy="4776"/>
      </dsp:txXfrm>
    </dsp:sp>
    <dsp:sp modelId="{271BC8CE-51AF-4080-B7FA-13FEAD56BD8C}">
      <dsp:nvSpPr>
        <dsp:cNvPr id="0" name=""/>
        <dsp:cNvSpPr/>
      </dsp:nvSpPr>
      <dsp:spPr>
        <a:xfrm>
          <a:off x="105632" y="1725054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Phân</a:t>
          </a:r>
          <a:r>
            <a:rPr lang="en-US" sz="2700" kern="1200" dirty="0"/>
            <a:t> </a:t>
          </a:r>
          <a:r>
            <a:rPr lang="en-US" sz="2700" kern="1200" dirty="0" err="1"/>
            <a:t>tích</a:t>
          </a:r>
          <a:r>
            <a:rPr lang="en-US" sz="2700" kern="1200" dirty="0"/>
            <a:t> code</a:t>
          </a:r>
        </a:p>
      </dsp:txBody>
      <dsp:txXfrm>
        <a:off x="105632" y="1725054"/>
        <a:ext cx="2076537" cy="1245922"/>
      </dsp:txXfrm>
    </dsp:sp>
    <dsp:sp modelId="{B0DED175-107F-4495-A40E-C277D4259260}">
      <dsp:nvSpPr>
        <dsp:cNvPr id="0" name=""/>
        <dsp:cNvSpPr/>
      </dsp:nvSpPr>
      <dsp:spPr>
        <a:xfrm>
          <a:off x="4734511" y="2302296"/>
          <a:ext cx="4470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70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46072" y="2345627"/>
        <a:ext cx="23880" cy="4776"/>
      </dsp:txXfrm>
    </dsp:sp>
    <dsp:sp modelId="{AEAFA14D-EC2E-457E-BC45-88DC24FA0199}">
      <dsp:nvSpPr>
        <dsp:cNvPr id="0" name=""/>
        <dsp:cNvSpPr/>
      </dsp:nvSpPr>
      <dsp:spPr>
        <a:xfrm>
          <a:off x="2659773" y="1725054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Thảo</a:t>
          </a:r>
          <a:r>
            <a:rPr lang="en-US" sz="2700" kern="1200" dirty="0"/>
            <a:t> </a:t>
          </a:r>
          <a:r>
            <a:rPr lang="en-US" sz="2700" kern="1200" dirty="0" err="1"/>
            <a:t>luận</a:t>
          </a:r>
          <a:endParaRPr lang="en-US" sz="2700" kern="1200" dirty="0"/>
        </a:p>
      </dsp:txBody>
      <dsp:txXfrm>
        <a:off x="2659773" y="1725054"/>
        <a:ext cx="2076537" cy="1245922"/>
      </dsp:txXfrm>
    </dsp:sp>
    <dsp:sp modelId="{DBE60679-2A90-4BFE-99E5-03D73289A8CF}">
      <dsp:nvSpPr>
        <dsp:cNvPr id="0" name=""/>
        <dsp:cNvSpPr/>
      </dsp:nvSpPr>
      <dsp:spPr>
        <a:xfrm>
          <a:off x="1143901" y="2969177"/>
          <a:ext cx="5108282" cy="447003"/>
        </a:xfrm>
        <a:custGeom>
          <a:avLst/>
          <a:gdLst/>
          <a:ahLst/>
          <a:cxnLst/>
          <a:rect l="0" t="0" r="0" b="0"/>
          <a:pathLst>
            <a:path>
              <a:moveTo>
                <a:pt x="5108282" y="0"/>
              </a:moveTo>
              <a:lnTo>
                <a:pt x="5108282" y="240601"/>
              </a:lnTo>
              <a:lnTo>
                <a:pt x="0" y="240601"/>
              </a:lnTo>
              <a:lnTo>
                <a:pt x="0" y="44700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9778" y="3190291"/>
        <a:ext cx="256528" cy="4776"/>
      </dsp:txXfrm>
    </dsp:sp>
    <dsp:sp modelId="{83E2514F-DEE7-409F-B218-A4683C4BEC7C}">
      <dsp:nvSpPr>
        <dsp:cNvPr id="0" name=""/>
        <dsp:cNvSpPr/>
      </dsp:nvSpPr>
      <dsp:spPr>
        <a:xfrm>
          <a:off x="5213914" y="1725054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Tìm</a:t>
          </a:r>
          <a:r>
            <a:rPr lang="en-US" sz="2700" kern="1200" dirty="0"/>
            <a:t> </a:t>
          </a:r>
          <a:r>
            <a:rPr lang="en-US" sz="2700" kern="1200" dirty="0" err="1"/>
            <a:t>hướng</a:t>
          </a:r>
          <a:r>
            <a:rPr lang="en-US" sz="2700" kern="1200" dirty="0"/>
            <a:t> </a:t>
          </a:r>
          <a:r>
            <a:rPr lang="en-US" sz="2700" kern="1200" dirty="0" err="1"/>
            <a:t>đi</a:t>
          </a:r>
          <a:r>
            <a:rPr lang="en-US" sz="2700" kern="1200" dirty="0"/>
            <a:t> </a:t>
          </a:r>
          <a:r>
            <a:rPr lang="en-US" sz="2700" kern="1200" dirty="0" err="1"/>
            <a:t>mới</a:t>
          </a:r>
          <a:endParaRPr lang="en-US" sz="2700" kern="1200" dirty="0"/>
        </a:p>
      </dsp:txBody>
      <dsp:txXfrm>
        <a:off x="5213914" y="1725054"/>
        <a:ext cx="2076537" cy="1245922"/>
      </dsp:txXfrm>
    </dsp:sp>
    <dsp:sp modelId="{A2AFC3E1-0119-4F8C-9D2D-82FC5750DE76}">
      <dsp:nvSpPr>
        <dsp:cNvPr id="0" name=""/>
        <dsp:cNvSpPr/>
      </dsp:nvSpPr>
      <dsp:spPr>
        <a:xfrm>
          <a:off x="2180370" y="4025822"/>
          <a:ext cx="4470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700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1931" y="4069154"/>
        <a:ext cx="23880" cy="4776"/>
      </dsp:txXfrm>
    </dsp:sp>
    <dsp:sp modelId="{341F5DEB-3C16-4B32-92F4-2077798D45FC}">
      <dsp:nvSpPr>
        <dsp:cNvPr id="0" name=""/>
        <dsp:cNvSpPr/>
      </dsp:nvSpPr>
      <dsp:spPr>
        <a:xfrm>
          <a:off x="105632" y="3448580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Hoàn</a:t>
          </a:r>
          <a:r>
            <a:rPr lang="en-US" sz="2700" kern="1200" dirty="0"/>
            <a:t> </a:t>
          </a:r>
          <a:r>
            <a:rPr lang="en-US" sz="2700" kern="1200" dirty="0" err="1"/>
            <a:t>thành</a:t>
          </a:r>
          <a:r>
            <a:rPr lang="en-US" sz="2700" kern="1200" dirty="0"/>
            <a:t> </a:t>
          </a:r>
          <a:r>
            <a:rPr lang="en-US" sz="2700" kern="1200" dirty="0" err="1"/>
            <a:t>báo</a:t>
          </a:r>
          <a:r>
            <a:rPr lang="en-US" sz="2700" kern="1200" dirty="0"/>
            <a:t> </a:t>
          </a:r>
          <a:r>
            <a:rPr lang="en-US" sz="2700" kern="1200" dirty="0" err="1"/>
            <a:t>cáo</a:t>
          </a:r>
          <a:endParaRPr lang="en-US" sz="2700" kern="1200" dirty="0"/>
        </a:p>
      </dsp:txBody>
      <dsp:txXfrm>
        <a:off x="105632" y="3448580"/>
        <a:ext cx="2076537" cy="1245922"/>
      </dsp:txXfrm>
    </dsp:sp>
    <dsp:sp modelId="{FDDCEC49-421E-4875-A593-ACCD81F5D2C6}">
      <dsp:nvSpPr>
        <dsp:cNvPr id="0" name=""/>
        <dsp:cNvSpPr/>
      </dsp:nvSpPr>
      <dsp:spPr>
        <a:xfrm>
          <a:off x="2659773" y="3448580"/>
          <a:ext cx="2076537" cy="12459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Trình</a:t>
          </a:r>
          <a:r>
            <a:rPr lang="en-US" sz="2700" kern="1200" dirty="0"/>
            <a:t> </a:t>
          </a:r>
          <a:r>
            <a:rPr lang="en-US" sz="2700" kern="1200" dirty="0" err="1"/>
            <a:t>bày</a:t>
          </a:r>
          <a:r>
            <a:rPr lang="en-US" sz="2700" kern="1200" dirty="0"/>
            <a:t> slide</a:t>
          </a:r>
        </a:p>
      </dsp:txBody>
      <dsp:txXfrm>
        <a:off x="2659773" y="3448580"/>
        <a:ext cx="2076537" cy="1245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81A95-DD88-43E6-89EE-DB41D92DDEC6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36E2-68BD-4AC8-A95A-3182E5B8D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9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86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070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54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16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8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3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22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64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078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a0316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a0316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09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4CF3-19C3-461C-B956-F780D7106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B7784-23DD-48EB-B39B-A305545E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76D4F-0C0B-461C-A7D4-F261B77A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836E-6644-46F8-B3E0-B565763D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5ABC9-6F8E-46F5-91AB-377B19FE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3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404F-C936-468A-B3F3-44F289B6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A69AE-9D8E-468B-A4EC-C6D03F797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E2C1D-CD78-4175-B4F1-47634555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2BE4E-ACC8-44E5-89B5-6F384132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58140-B4C1-49AD-88A7-98B74CEB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3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7D22B-53F3-4C6F-B462-9571CB335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81EF7-7E51-4A7B-83F9-E62F4BA8E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29815-686C-4410-B419-90FFE40F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14C1-CEE5-4554-99DB-8ED76D91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BC3F-6764-460D-B2F5-4875571C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21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 flipH="1">
            <a:off x="8101596" y="1620737"/>
            <a:ext cx="40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 flipH="1">
            <a:off x="8101596" y="3077171"/>
            <a:ext cx="40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 flipH="1">
            <a:off x="8101596" y="4533604"/>
            <a:ext cx="409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4"/>
          </p:nvPr>
        </p:nvSpPr>
        <p:spPr>
          <a:xfrm>
            <a:off x="0" y="4533604"/>
            <a:ext cx="399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5"/>
          </p:nvPr>
        </p:nvSpPr>
        <p:spPr>
          <a:xfrm>
            <a:off x="0" y="3077171"/>
            <a:ext cx="399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3771000" y="185589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7"/>
          </p:nvPr>
        </p:nvSpPr>
        <p:spPr>
          <a:xfrm>
            <a:off x="0" y="1620737"/>
            <a:ext cx="399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456633" y="21879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8" hasCustomPrompt="1"/>
          </p:nvPr>
        </p:nvSpPr>
        <p:spPr>
          <a:xfrm>
            <a:off x="4672595" y="1647067"/>
            <a:ext cx="154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9"/>
          </p:nvPr>
        </p:nvSpPr>
        <p:spPr>
          <a:xfrm>
            <a:off x="1456633" y="3644363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3" hasCustomPrompt="1"/>
          </p:nvPr>
        </p:nvSpPr>
        <p:spPr>
          <a:xfrm>
            <a:off x="4672595" y="3103500"/>
            <a:ext cx="154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4"/>
          </p:nvPr>
        </p:nvSpPr>
        <p:spPr>
          <a:xfrm>
            <a:off x="1456633" y="5100796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15" hasCustomPrompt="1"/>
          </p:nvPr>
        </p:nvSpPr>
        <p:spPr>
          <a:xfrm>
            <a:off x="4672595" y="4559933"/>
            <a:ext cx="154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6"/>
          </p:nvPr>
        </p:nvSpPr>
        <p:spPr>
          <a:xfrm flipH="1">
            <a:off x="8101649" y="2187929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7" hasCustomPrompt="1"/>
          </p:nvPr>
        </p:nvSpPr>
        <p:spPr>
          <a:xfrm flipH="1">
            <a:off x="5972460" y="1647067"/>
            <a:ext cx="154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8"/>
          </p:nvPr>
        </p:nvSpPr>
        <p:spPr>
          <a:xfrm flipH="1">
            <a:off x="8101649" y="3644363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5972460" y="3103500"/>
            <a:ext cx="154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20"/>
          </p:nvPr>
        </p:nvSpPr>
        <p:spPr>
          <a:xfrm flipH="1">
            <a:off x="8101649" y="5100796"/>
            <a:ext cx="2542000" cy="8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5972460" y="4559933"/>
            <a:ext cx="1548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3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8765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0CEC-808D-4792-A1FB-7C4A966A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433E-3E47-433D-9FB1-5A5CD831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A9A33-4134-43FE-94B3-A723156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AB335-04DF-479C-97D6-631534B9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12DC4-9998-404E-A643-25480DB1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1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A74BA-26FB-49DA-A493-ED21105E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D7230-DA6A-4C66-8C8E-279F3A53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2DC9-91CA-4EDA-A617-1D849F35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02360-BF97-4ECC-9B3B-2646C734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DF147-69F5-46AF-B05F-906E6051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6D50-9C91-468E-AEE2-1861C47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9B2E3-1429-4346-AE74-AA6C11927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FFF1B-2B64-4BBB-9EC1-E33D4584D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12BD4-63FB-4C83-8347-C4E565AD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8479D-0472-4A04-AC52-5CB245E1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3902-878F-4CB8-94FE-054A5438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0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1D10-F470-4F14-8FAE-2982053B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79A57-C231-472B-88C7-9AAF66D99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67E61-4A1B-45E7-A3DB-F8CB1273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1CD8E-47E1-4F38-A959-523A20A44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AB18C-71B3-4F5A-8484-759F92E65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BA2AD-FA6E-4EAE-BB54-C176784C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8B322-5AE7-477C-AB2C-7EE73E94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FF60B-CF33-4840-8B82-976A0D50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F309-E7B7-497A-95B2-A79FDE1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4C4EB-01C4-4CED-98AE-A3246111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A542E-6D81-4C59-9684-91C45174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523AC-680A-4BC1-A9B8-845517F9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A3A54-6695-4AEE-B201-3DF89C97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43F74-6BF4-469B-A827-8761FCED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2380F-7A15-4604-A05D-7F6879F7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9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9A9F-3BB0-4453-86B6-980FECC5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E1894-6E2A-4BA0-B5F2-A3327C08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D6358-A089-4AF9-A1B3-7F7882A98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DCC6B-35B5-4940-B44E-27830789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47EFA-1199-4B15-8338-47355FED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9F5BE-8D32-47C2-99A6-C765EB01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8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50B8-99CB-4317-87D0-DF8471F0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F4B8C-728F-4C9A-A799-A8111BDEF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A2FAD-A1F6-441A-BE38-01A8C29D1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90215-3A93-48AA-89F6-20E40782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1D894-BB13-4EAE-B8F9-05D56000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B7E24-58D7-4A27-A0E8-0AA9A575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6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89B55-E020-4531-B2BE-37F6640A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414DA-9E28-4B1A-8E0A-2AE130CEA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05A2-E864-4335-BDC3-BD9DEE0E2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94E3F-8C30-444B-9002-2EFDC9DEAD79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89A9B-684E-498F-8964-022E6D6F0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D45ED-A5B8-4D32-80FE-6262FFD99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123A3-EE94-4AFD-B502-1B32BF2BF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1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018311E4-2694-41C8-B04C-65A793438BDB}"/>
              </a:ext>
            </a:extLst>
          </p:cNvPr>
          <p:cNvCxnSpPr>
            <a:cxnSpLocks/>
          </p:cNvCxnSpPr>
          <p:nvPr/>
        </p:nvCxnSpPr>
        <p:spPr>
          <a:xfrm flipV="1">
            <a:off x="1346200" y="1438388"/>
            <a:ext cx="9547879" cy="22112"/>
          </a:xfrm>
          <a:prstGeom prst="straightConnector1">
            <a:avLst/>
          </a:prstGeom>
          <a:ln w="88900">
            <a:solidFill>
              <a:schemeClr val="accent4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C9AFE9-996D-4271-8A86-4B692AEF3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292" y="691929"/>
            <a:ext cx="9867900" cy="927100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Judson" panose="02000603000000000000" pitchFamily="2" charset="0"/>
              </a:rPr>
              <a:t>Báo</a:t>
            </a:r>
            <a:r>
              <a:rPr lang="en-US" sz="4800" b="1" dirty="0">
                <a:latin typeface="Judson" panose="02000603000000000000" pitchFamily="2" charset="0"/>
              </a:rPr>
              <a:t> </a:t>
            </a:r>
            <a:r>
              <a:rPr lang="en-US" sz="4800" b="1" dirty="0" err="1">
                <a:latin typeface="Judson" panose="02000603000000000000" pitchFamily="2" charset="0"/>
              </a:rPr>
              <a:t>cáo</a:t>
            </a:r>
            <a:r>
              <a:rPr lang="en-US" sz="4800" b="1" dirty="0">
                <a:latin typeface="Judson" panose="02000603000000000000" pitchFamily="2" charset="0"/>
              </a:rPr>
              <a:t> </a:t>
            </a:r>
            <a:r>
              <a:rPr lang="en-US" sz="4800" b="1" dirty="0" err="1">
                <a:latin typeface="Judson" panose="02000603000000000000" pitchFamily="2" charset="0"/>
              </a:rPr>
              <a:t>thuyết</a:t>
            </a:r>
            <a:r>
              <a:rPr lang="en-US" sz="4800" b="1" dirty="0">
                <a:latin typeface="Judson" panose="02000603000000000000" pitchFamily="2" charset="0"/>
              </a:rPr>
              <a:t> </a:t>
            </a:r>
            <a:r>
              <a:rPr lang="en-US" sz="4800" b="1" dirty="0" err="1">
                <a:latin typeface="Judson" panose="02000603000000000000" pitchFamily="2" charset="0"/>
              </a:rPr>
              <a:t>trình</a:t>
            </a:r>
            <a:endParaRPr lang="en-US" sz="4800" b="1" dirty="0">
              <a:latin typeface="Judson" panose="020006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04E28-CE55-49DC-A986-E30480E46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11399"/>
            <a:ext cx="9144000" cy="6604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Judson" panose="02000603000000000000" pitchFamily="2" charset="0"/>
              </a:rPr>
              <a:t>WEBSITE GIAO HÀNG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140BC-7FC6-4676-AA60-908A7F7D8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19">
            <a:off x="9196624" y="4702803"/>
            <a:ext cx="4377580" cy="2464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F2E7A-B6A1-4738-A2A1-9F2FB85E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197">
            <a:off x="-362419" y="5327769"/>
            <a:ext cx="2596831" cy="146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966B00-9E07-477D-98F4-15AB325BD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8307159" y="4851799"/>
            <a:ext cx="1409725" cy="87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891485-3707-4293-B042-ED6F622E3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9634">
            <a:off x="11119881" y="2011898"/>
            <a:ext cx="1556597" cy="19198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10FF8D-A8A6-4516-A82D-25B0A9DE5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7" y="1600201"/>
            <a:ext cx="951080" cy="951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023282-78F3-4C5E-BEB5-398F1EF9D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85183" y="-679280"/>
            <a:ext cx="2586038" cy="25860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C55F3D5-F435-44CB-9EE8-E1B18A361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7795">
            <a:off x="-125616" y="2885481"/>
            <a:ext cx="2200156" cy="191291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624FC9-AC50-4228-8C58-E00229176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407" y="-679280"/>
            <a:ext cx="4080090" cy="287320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C55A02A-BCD5-4C69-9D9E-6D3AEC8F5187}"/>
              </a:ext>
            </a:extLst>
          </p:cNvPr>
          <p:cNvSpPr txBox="1"/>
          <p:nvPr/>
        </p:nvSpPr>
        <p:spPr>
          <a:xfrm>
            <a:off x="4544496" y="3682997"/>
            <a:ext cx="309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Judson" panose="02000603000000000000" pitchFamily="2" charset="0"/>
              </a:rPr>
              <a:t>Nguyễn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Hoàng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Phong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Phú</a:t>
            </a:r>
            <a:endParaRPr lang="en-US" sz="2000" dirty="0">
              <a:latin typeface="Judson" panose="02000603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CE888E-81FA-4979-A4FF-430B24F62673}"/>
              </a:ext>
            </a:extLst>
          </p:cNvPr>
          <p:cNvSpPr txBox="1"/>
          <p:nvPr/>
        </p:nvSpPr>
        <p:spPr>
          <a:xfrm>
            <a:off x="4816147" y="4277190"/>
            <a:ext cx="2550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Judson" panose="02000603000000000000" pitchFamily="2" charset="0"/>
              </a:rPr>
              <a:t>Nguyễn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Hoàng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Trung</a:t>
            </a:r>
            <a:endParaRPr lang="en-US" sz="2000" dirty="0">
              <a:latin typeface="Judson" panose="02000603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EEC4C-9468-4029-A959-04F310FB6AA6}"/>
              </a:ext>
            </a:extLst>
          </p:cNvPr>
          <p:cNvSpPr txBox="1"/>
          <p:nvPr/>
        </p:nvSpPr>
        <p:spPr>
          <a:xfrm>
            <a:off x="4741185" y="5607343"/>
            <a:ext cx="270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Judson" panose="02000603000000000000" pitchFamily="2" charset="0"/>
              </a:rPr>
              <a:t>Đặng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Thế</a:t>
            </a:r>
            <a:r>
              <a:rPr lang="en-US" sz="2000" dirty="0">
                <a:latin typeface="Judson" panose="02000603000000000000" pitchFamily="2" charset="0"/>
              </a:rPr>
              <a:t> Minh Long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856CC-3748-4183-8C71-1000CB781BDC}"/>
              </a:ext>
            </a:extLst>
          </p:cNvPr>
          <p:cNvSpPr txBox="1"/>
          <p:nvPr/>
        </p:nvSpPr>
        <p:spPr>
          <a:xfrm>
            <a:off x="4816147" y="4953844"/>
            <a:ext cx="2550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Judson" panose="02000603000000000000" pitchFamily="2" charset="0"/>
              </a:rPr>
              <a:t>Đỗ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Tuấn</a:t>
            </a:r>
            <a:r>
              <a:rPr lang="en-US" sz="2000" dirty="0">
                <a:latin typeface="Judson" panose="02000603000000000000" pitchFamily="2" charset="0"/>
              </a:rPr>
              <a:t> </a:t>
            </a:r>
            <a:r>
              <a:rPr lang="en-US" sz="2000" dirty="0" err="1">
                <a:latin typeface="Judson" panose="02000603000000000000" pitchFamily="2" charset="0"/>
              </a:rPr>
              <a:t>Kiệt</a:t>
            </a:r>
            <a:endParaRPr lang="en-US" sz="2000" dirty="0">
              <a:latin typeface="Judso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7491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7" grpId="0"/>
      <p:bldP spid="48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479800" y="847725"/>
            <a:ext cx="535940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>
                <a:latin typeface="Judson" panose="02000603000000000000" pitchFamily="2" charset="0"/>
              </a:rPr>
              <a:t>Layout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F4F37-9BE7-4875-BEF1-759A8A40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309" y="2121476"/>
            <a:ext cx="7373381" cy="34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2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479800" y="847725"/>
            <a:ext cx="535940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>
                <a:latin typeface="Judson" panose="02000603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251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5150338" y="847725"/>
            <a:ext cx="2024185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>
                <a:latin typeface="Judson" panose="02000603000000000000" pitchFamily="2" charset="0"/>
              </a:rPr>
              <a:t>LỜI KẾT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A9BD9-7809-477A-A85D-2791E6266331}"/>
              </a:ext>
            </a:extLst>
          </p:cNvPr>
          <p:cNvSpPr txBox="1"/>
          <p:nvPr/>
        </p:nvSpPr>
        <p:spPr>
          <a:xfrm>
            <a:off x="2729635" y="2844225"/>
            <a:ext cx="6753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Cảm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ơn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cô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và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các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bạn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đã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lắng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Judson" panose="02000603000000000000" pitchFamily="2" charset="0"/>
              </a:rPr>
              <a:t>nghe</a:t>
            </a:r>
            <a:r>
              <a:rPr lang="en-US" sz="3200" dirty="0">
                <a:solidFill>
                  <a:schemeClr val="accent2"/>
                </a:solidFill>
                <a:latin typeface="Judson" panose="02000603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838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479800" y="847725"/>
            <a:ext cx="535940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 err="1">
                <a:latin typeface="Judson" panose="02000603000000000000" pitchFamily="2" charset="0"/>
              </a:rPr>
              <a:t>Phân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tích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yêu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cầu</a:t>
            </a:r>
            <a:endParaRPr lang="en-US" sz="4800" dirty="0">
              <a:latin typeface="Judson" panose="020006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D83692-359A-43AA-BC90-26F74D490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240941"/>
              </p:ext>
            </p:extLst>
          </p:nvPr>
        </p:nvGraphicFramePr>
        <p:xfrm>
          <a:off x="2461457" y="1665325"/>
          <a:ext cx="7396085" cy="4696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479800" y="847725"/>
            <a:ext cx="535940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696625" y="1569301"/>
            <a:ext cx="1079874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Minh Long: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đọc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sách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làm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powerpoint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Hoàng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Trung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: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đọc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sách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thiết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kế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layout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đăng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nhập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đăng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ký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Phong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phú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: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đọc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sách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thiết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kế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layout home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và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đồng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bộ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các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trang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của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Hoàng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Trung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Tuấn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Kiệt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: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đọc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sách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chỉnh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sửa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code,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tìm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đường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đi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giao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hàng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ngắn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nhất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thêm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lựa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chọn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nhân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vật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.</a:t>
            </a:r>
            <a:endParaRPr lang="en-US" sz="2000" dirty="0">
              <a:solidFill>
                <a:schemeClr val="accent1"/>
              </a:solidFill>
              <a:latin typeface="Judson" panose="02000603000000000000" pitchFamily="2" charset="0"/>
            </a:endParaRPr>
          </a:p>
        </p:txBody>
      </p:sp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 err="1">
                <a:latin typeface="Judson" panose="02000603000000000000" pitchFamily="2" charset="0"/>
              </a:rPr>
              <a:t>Phân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công</a:t>
            </a:r>
            <a:endParaRPr lang="en-US" sz="4800" dirty="0">
              <a:latin typeface="Judso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08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998667" y="847725"/>
            <a:ext cx="416204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Google Shape;140;p23"/>
          <p:cNvSpPr txBox="1">
            <a:spLocks noGrp="1"/>
          </p:cNvSpPr>
          <p:nvPr>
            <p:ph type="ctrTitle" idx="6"/>
          </p:nvPr>
        </p:nvSpPr>
        <p:spPr>
          <a:xfrm>
            <a:off x="3771000" y="253150"/>
            <a:ext cx="4618398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4800" dirty="0" err="1">
                <a:latin typeface="Judson" panose="02000603000000000000" pitchFamily="2" charset="0"/>
              </a:rPr>
              <a:t>Thiết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kế</a:t>
            </a:r>
            <a:r>
              <a:rPr lang="en-US" sz="4800" dirty="0">
                <a:latin typeface="Judson" panose="02000603000000000000" pitchFamily="2" charset="0"/>
              </a:rPr>
              <a:t> layout</a:t>
            </a:r>
            <a:endParaRPr sz="4800" dirty="0">
              <a:latin typeface="Judson" panose="02000603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5158B0-2FBC-4DBC-9FCC-601C88C0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08" y="123909"/>
            <a:ext cx="1418325" cy="8226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818138" y="1442301"/>
            <a:ext cx="105230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Ideas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thiết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kế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layout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của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các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thành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viên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trong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nhóm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0B502-8F52-4130-B06B-5C49C9AB0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000" y="2494660"/>
            <a:ext cx="3721753" cy="4326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998667" y="847725"/>
            <a:ext cx="416204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Google Shape;140;p23"/>
          <p:cNvSpPr txBox="1">
            <a:spLocks noGrp="1"/>
          </p:cNvSpPr>
          <p:nvPr>
            <p:ph type="ctrTitle" idx="6"/>
          </p:nvPr>
        </p:nvSpPr>
        <p:spPr>
          <a:xfrm>
            <a:off x="3771000" y="253150"/>
            <a:ext cx="4618398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4800" dirty="0" err="1">
                <a:latin typeface="Judson" panose="02000603000000000000" pitchFamily="2" charset="0"/>
              </a:rPr>
              <a:t>Thiết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kế</a:t>
            </a:r>
            <a:r>
              <a:rPr lang="en-US" sz="4800" dirty="0">
                <a:latin typeface="Judson" panose="02000603000000000000" pitchFamily="2" charset="0"/>
              </a:rPr>
              <a:t> layout</a:t>
            </a:r>
            <a:endParaRPr sz="4800" dirty="0">
              <a:latin typeface="Judson" panose="02000603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5158B0-2FBC-4DBC-9FCC-601C88C0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08" y="123909"/>
            <a:ext cx="1418325" cy="8226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818138" y="1442301"/>
            <a:ext cx="105230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Ideas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thiết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kế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layout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của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các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thành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viên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trong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nhóm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31D48-87DA-4769-BFDA-308D1C179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68" y="2494660"/>
            <a:ext cx="3672914" cy="43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998667" y="847725"/>
            <a:ext cx="416204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Google Shape;140;p23"/>
          <p:cNvSpPr txBox="1">
            <a:spLocks noGrp="1"/>
          </p:cNvSpPr>
          <p:nvPr>
            <p:ph type="ctrTitle" idx="6"/>
          </p:nvPr>
        </p:nvSpPr>
        <p:spPr>
          <a:xfrm>
            <a:off x="3771000" y="253150"/>
            <a:ext cx="4618398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4800" dirty="0" err="1">
                <a:latin typeface="Judson" panose="02000603000000000000" pitchFamily="2" charset="0"/>
              </a:rPr>
              <a:t>Thiết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kế</a:t>
            </a:r>
            <a:r>
              <a:rPr lang="en-US" sz="4800" dirty="0">
                <a:latin typeface="Judson" panose="02000603000000000000" pitchFamily="2" charset="0"/>
              </a:rPr>
              <a:t> layout</a:t>
            </a:r>
            <a:endParaRPr sz="4800" dirty="0">
              <a:latin typeface="Judson" panose="02000603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5158B0-2FBC-4DBC-9FCC-601C88C0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08" y="123909"/>
            <a:ext cx="1418325" cy="8226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818138" y="1442301"/>
            <a:ext cx="105230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Ideas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thiết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kế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layout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của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các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thành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viên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trong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nhóm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30A03-997F-44B8-BA65-339DF4D63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554" y="2494660"/>
            <a:ext cx="3558262" cy="43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7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998667" y="847725"/>
            <a:ext cx="416204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0" name="Google Shape;140;p23"/>
          <p:cNvSpPr txBox="1">
            <a:spLocks noGrp="1"/>
          </p:cNvSpPr>
          <p:nvPr>
            <p:ph type="ctrTitle" idx="6"/>
          </p:nvPr>
        </p:nvSpPr>
        <p:spPr>
          <a:xfrm>
            <a:off x="3771000" y="253150"/>
            <a:ext cx="4618398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4800" dirty="0" err="1">
                <a:latin typeface="Judson" panose="02000603000000000000" pitchFamily="2" charset="0"/>
              </a:rPr>
              <a:t>Thiết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kế</a:t>
            </a:r>
            <a:r>
              <a:rPr lang="en-US" sz="4800" dirty="0">
                <a:latin typeface="Judson" panose="02000603000000000000" pitchFamily="2" charset="0"/>
              </a:rPr>
              <a:t> layout</a:t>
            </a:r>
            <a:endParaRPr sz="4800" dirty="0">
              <a:latin typeface="Judson" panose="02000603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5158B0-2FBC-4DBC-9FCC-601C88C0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508" y="123909"/>
            <a:ext cx="1418325" cy="8226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818138" y="1442301"/>
            <a:ext cx="1052309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Ideas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thiết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kế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layout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của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các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thành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viên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trong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Judson" panose="02000603000000000000" pitchFamily="2" charset="0"/>
              </a:rPr>
              <a:t>nhóm</a:t>
            </a:r>
            <a:r>
              <a:rPr lang="en-US" sz="2400" dirty="0">
                <a:solidFill>
                  <a:schemeClr val="accent2"/>
                </a:solidFill>
                <a:latin typeface="Judson" panose="02000603000000000000" pitchFamily="2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73CBA-549D-44A3-8AF0-B24C666DB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906" y="2494660"/>
            <a:ext cx="4144188" cy="43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479800" y="847725"/>
            <a:ext cx="535940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696625" y="1569301"/>
            <a:ext cx="10798749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Tóm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tắt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: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tài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được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yêu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cầu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làm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về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một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trang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web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giao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hàng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.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Đề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tài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yêu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cầu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tập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trung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phát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triển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tính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năng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giao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hàng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của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trang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cách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thức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giao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hàng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để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người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dùng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có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thể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hình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dung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được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quá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trình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giao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hàng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của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website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thông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qua robot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được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lập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trình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để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tìm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đường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đi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tối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ưu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Judson" panose="02000603000000000000" pitchFamily="2" charset="0"/>
              </a:rPr>
              <a:t>nhất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 . </a:t>
            </a:r>
          </a:p>
        </p:txBody>
      </p:sp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 err="1">
                <a:latin typeface="Judson" panose="02000603000000000000" pitchFamily="2" charset="0"/>
              </a:rPr>
              <a:t>Tóm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tắt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đề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tài</a:t>
            </a:r>
            <a:r>
              <a:rPr lang="en-US" sz="4800" dirty="0">
                <a:latin typeface="Judson" panose="02000603000000000000" pitchFamily="2" charset="0"/>
              </a:rPr>
              <a:t>, </a:t>
            </a:r>
            <a:r>
              <a:rPr lang="en-US" sz="4800" dirty="0" err="1">
                <a:latin typeface="Judson" panose="02000603000000000000" pitchFamily="2" charset="0"/>
              </a:rPr>
              <a:t>mô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tả</a:t>
            </a:r>
            <a:endParaRPr lang="en-US" sz="4800" dirty="0">
              <a:latin typeface="Judso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921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162;p23">
            <a:extLst>
              <a:ext uri="{FF2B5EF4-FFF2-40B4-BE49-F238E27FC236}">
                <a16:creationId xmlns:a16="http://schemas.microsoft.com/office/drawing/2014/main" id="{6C01538B-6620-41D0-B8DD-6B8DC07FCAFA}"/>
              </a:ext>
            </a:extLst>
          </p:cNvPr>
          <p:cNvCxnSpPr>
            <a:cxnSpLocks/>
          </p:cNvCxnSpPr>
          <p:nvPr/>
        </p:nvCxnSpPr>
        <p:spPr>
          <a:xfrm>
            <a:off x="3479800" y="847725"/>
            <a:ext cx="5359400" cy="0"/>
          </a:xfrm>
          <a:prstGeom prst="straightConnector1">
            <a:avLst/>
          </a:prstGeom>
          <a:ln w="889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A71CF52-FA70-478F-BCDE-F90E4E8D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4161" y="-346481"/>
            <a:ext cx="2586038" cy="25860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27EFE4-C88F-437A-ABC4-5284DBC7A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9494">
            <a:off x="-1031542" y="-420009"/>
            <a:ext cx="2830168" cy="1758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4B591C-8106-49B5-90C5-553EF5B12FC9}"/>
              </a:ext>
            </a:extLst>
          </p:cNvPr>
          <p:cNvSpPr txBox="1"/>
          <p:nvPr/>
        </p:nvSpPr>
        <p:spPr>
          <a:xfrm>
            <a:off x="696625" y="1569301"/>
            <a:ext cx="10798749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Mô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tả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thuật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toán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: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Không</a:t>
            </a:r>
            <a:r>
              <a:rPr lang="en-US" sz="2000" dirty="0">
                <a:solidFill>
                  <a:schemeClr val="accent2"/>
                </a:solidFill>
                <a:latin typeface="Judson" panose="02000603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Judson" panose="02000603000000000000" pitchFamily="2" charset="0"/>
              </a:rPr>
              <a:t>biết</a:t>
            </a:r>
            <a:r>
              <a:rPr lang="en-US" sz="2000" dirty="0">
                <a:solidFill>
                  <a:schemeClr val="accent1"/>
                </a:solidFill>
                <a:latin typeface="Judson" panose="02000603000000000000" pitchFamily="2" charset="0"/>
              </a:rPr>
              <a:t>. </a:t>
            </a:r>
          </a:p>
        </p:txBody>
      </p:sp>
      <p:sp>
        <p:nvSpPr>
          <p:cNvPr id="13" name="Google Shape;140;p23">
            <a:extLst>
              <a:ext uri="{FF2B5EF4-FFF2-40B4-BE49-F238E27FC236}">
                <a16:creationId xmlns:a16="http://schemas.microsoft.com/office/drawing/2014/main" id="{C9EBFB4C-5D44-4016-ACD3-5D25C46E9FC5}"/>
              </a:ext>
            </a:extLst>
          </p:cNvPr>
          <p:cNvSpPr txBox="1">
            <a:spLocks/>
          </p:cNvSpPr>
          <p:nvPr/>
        </p:nvSpPr>
        <p:spPr>
          <a:xfrm>
            <a:off x="1768839" y="253150"/>
            <a:ext cx="8675321" cy="8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r>
              <a:rPr lang="en-US" sz="4800" dirty="0" err="1">
                <a:latin typeface="Judson" panose="02000603000000000000" pitchFamily="2" charset="0"/>
              </a:rPr>
              <a:t>Tóm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tắt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đề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tài</a:t>
            </a:r>
            <a:r>
              <a:rPr lang="en-US" sz="4800" dirty="0">
                <a:latin typeface="Judson" panose="02000603000000000000" pitchFamily="2" charset="0"/>
              </a:rPr>
              <a:t>, </a:t>
            </a:r>
            <a:r>
              <a:rPr lang="en-US" sz="4800" dirty="0" err="1">
                <a:latin typeface="Judson" panose="02000603000000000000" pitchFamily="2" charset="0"/>
              </a:rPr>
              <a:t>mô</a:t>
            </a:r>
            <a:r>
              <a:rPr lang="en-US" sz="4800" dirty="0">
                <a:latin typeface="Judson" panose="02000603000000000000" pitchFamily="2" charset="0"/>
              </a:rPr>
              <a:t> </a:t>
            </a:r>
            <a:r>
              <a:rPr lang="en-US" sz="4800" dirty="0" err="1">
                <a:latin typeface="Judson" panose="02000603000000000000" pitchFamily="2" charset="0"/>
              </a:rPr>
              <a:t>tả</a:t>
            </a:r>
            <a:endParaRPr lang="en-US" sz="4800" dirty="0">
              <a:latin typeface="Judson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F54B2-86FA-47A9-8AD1-52A03C684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94" y="2455508"/>
            <a:ext cx="6433212" cy="42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8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274</Words>
  <Application>Microsoft Office PowerPoint</Application>
  <PresentationFormat>Widescreen</PresentationFormat>
  <Paragraphs>36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Fira Sans Extra Condensed Medium</vt:lpstr>
      <vt:lpstr>Judson</vt:lpstr>
      <vt:lpstr>Office Theme</vt:lpstr>
      <vt:lpstr>Báo cáo thuyết trình</vt:lpstr>
      <vt:lpstr>PowerPoint Presentation</vt:lpstr>
      <vt:lpstr>PowerPoint Presentation</vt:lpstr>
      <vt:lpstr>Thiết kế layout</vt:lpstr>
      <vt:lpstr>Thiết kế layout</vt:lpstr>
      <vt:lpstr>Thiết kế layout</vt:lpstr>
      <vt:lpstr>Thiết kế layout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Kính chào thầy cô và các bạn</dc:title>
  <dc:creator>nhphongphu</dc:creator>
  <cp:lastModifiedBy>đặng thế minh long</cp:lastModifiedBy>
  <cp:revision>82</cp:revision>
  <dcterms:created xsi:type="dcterms:W3CDTF">2020-09-12T11:11:28Z</dcterms:created>
  <dcterms:modified xsi:type="dcterms:W3CDTF">2021-01-16T09:36:27Z</dcterms:modified>
</cp:coreProperties>
</file>